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2018/1/31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2018/1/31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2018/1/31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2018/1/31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2018/1/31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2018/1/31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2018/1/31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图层状态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选择要设置为当前的图层</a:t>
            </a:r>
            <a:endParaRPr lang="zh-CN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0778" y="1620441"/>
            <a:ext cx="9233742" cy="4616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点击置为当前按钮</a:t>
            </a:r>
            <a:endParaRPr lang="zh-CN" alt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260" y="1916832"/>
            <a:ext cx="8759732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图层</a:t>
            </a:r>
            <a:r>
              <a:rPr lang="en-US" altLang="zh-CN" dirty="0" smtClean="0"/>
              <a:t>2</a:t>
            </a:r>
            <a:r>
              <a:rPr lang="zh-CN" altLang="en-US" dirty="0" smtClean="0"/>
              <a:t>为当前图层</a:t>
            </a:r>
            <a:endParaRPr lang="zh-CN" alt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36" y="1692710"/>
            <a:ext cx="9310063" cy="4688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23</Words>
  <Application>Microsoft Office PowerPoint</Application>
  <PresentationFormat>全屏显示(4:3)</PresentationFormat>
  <Paragraphs>4</Paragraphs>
  <Slides>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5" baseType="lpstr">
      <vt:lpstr>Office 主题</vt:lpstr>
      <vt:lpstr>图层状态</vt:lpstr>
      <vt:lpstr>选择要设置为当前的图层</vt:lpstr>
      <vt:lpstr>点击置为当前按钮</vt:lpstr>
      <vt:lpstr>图层2为当前图层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图层状态</dc:title>
  <dc:creator>wdzz</dc:creator>
  <cp:lastModifiedBy>Windows 用户</cp:lastModifiedBy>
  <cp:revision>7</cp:revision>
  <dcterms:created xsi:type="dcterms:W3CDTF">2018-01-31T06:30:34Z</dcterms:created>
  <dcterms:modified xsi:type="dcterms:W3CDTF">2018-01-31T07:02:12Z</dcterms:modified>
</cp:coreProperties>
</file>